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1627"/>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3469</Words>
  <Application>Microsoft Office PowerPoint</Application>
  <PresentationFormat>Presentazione su schermo (4:3)</PresentationFormat>
  <Paragraphs>299</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93</cp:revision>
  <dcterms:created xsi:type="dcterms:W3CDTF">2019-05-15T14:10:37Z</dcterms:created>
  <dcterms:modified xsi:type="dcterms:W3CDTF">2019-06-03T11:10:06Z</dcterms:modified>
</cp:coreProperties>
</file>